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8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76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9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5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5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730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45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102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15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15BB99-F45B-4A94-9A26-73359547C153}" type="datetimeFigureOut">
              <a:rPr lang="fa-IR" smtClean="0"/>
              <a:t>04/12/1445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703466-4948-4CB6-9F36-BBB79956F5DD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openxmlformats.org/officeDocument/2006/relationships/image" Target="../media/image10.png"/><Relationship Id="rId3" Type="http://schemas.openxmlformats.org/officeDocument/2006/relationships/slide" Target="slide4.xml"/><Relationship Id="rId21" Type="http://schemas.openxmlformats.org/officeDocument/2006/relationships/slide" Target="slide9.xml"/><Relationship Id="rId34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slide" Target="slide7.xml"/><Relationship Id="rId17" Type="http://schemas.openxmlformats.org/officeDocument/2006/relationships/image" Target="../media/image7.png"/><Relationship Id="rId25" Type="http://schemas.openxmlformats.org/officeDocument/2006/relationships/image" Target="../media/image9.png"/><Relationship Id="rId33" Type="http://schemas.openxmlformats.org/officeDocument/2006/relationships/slide" Target="slide12.xml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24" Type="http://schemas.openxmlformats.org/officeDocument/2006/relationships/slide" Target="slide10.xml"/><Relationship Id="rId32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7.png"/><Relationship Id="rId31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6.png"/><Relationship Id="rId22" Type="http://schemas.openxmlformats.org/officeDocument/2006/relationships/image" Target="../media/image8.png"/><Relationship Id="rId27" Type="http://schemas.openxmlformats.org/officeDocument/2006/relationships/slide" Target="slide11.xml"/><Relationship Id="rId30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aba.hums.ac.i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BE04284B-DE85-9AEE-4C2F-66E1EA9FF5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3265507"/>
                  </p:ext>
                </p:extLst>
              </p:nvPr>
            </p:nvGraphicFramePr>
            <p:xfrm>
              <a:off x="3316491" y="694170"/>
              <a:ext cx="2631339" cy="1480128"/>
            </p:xfrm>
            <a:graphic>
              <a:graphicData uri="http://schemas.microsoft.com/office/powerpoint/2016/slidezoom">
                <pslz:sldZm>
                  <pslz:sldZmObj sldId="257" cId="2344029467">
                    <pslz:zmPr id="{EC978F3C-8CD1-4ABA-8837-E4CE021DFB2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E04284B-DE85-9AEE-4C2F-66E1EA9FF5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6491" y="694170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0ABD12E0-C1BE-540F-AE14-6D2E914C12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9349925"/>
                  </p:ext>
                </p:extLst>
              </p:nvPr>
            </p:nvGraphicFramePr>
            <p:xfrm>
              <a:off x="369455" y="635577"/>
              <a:ext cx="2839669" cy="1597314"/>
            </p:xfrm>
            <a:graphic>
              <a:graphicData uri="http://schemas.microsoft.com/office/powerpoint/2016/slidezoom">
                <pslz:sldZm>
                  <pslz:sldZmObj sldId="258" cId="828948069">
                    <pslz:zmPr id="{E6D670A7-7B12-42CE-914C-F3A24A4BC45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39669" cy="15973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ABD12E0-C1BE-540F-AE14-6D2E914C12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455" y="635577"/>
                <a:ext cx="2839669" cy="15973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715459B6-EA22-05C0-9E42-F319DDFC43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1694253"/>
                  </p:ext>
                </p:extLst>
              </p:nvPr>
            </p:nvGraphicFramePr>
            <p:xfrm>
              <a:off x="697917" y="2562657"/>
              <a:ext cx="2631339" cy="1480128"/>
            </p:xfrm>
            <a:graphic>
              <a:graphicData uri="http://schemas.microsoft.com/office/powerpoint/2016/slidezoom">
                <pslz:sldZm>
                  <pslz:sldZmObj sldId="259" cId="3533894167">
                    <pslz:zmPr id="{0400085A-12ED-43DC-9C72-A1DA2B1A78DD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15459B6-EA22-05C0-9E42-F319DDFC43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917" y="2562657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F744945E-DCBD-B767-3CB6-64911C4672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472915"/>
                  </p:ext>
                </p:extLst>
              </p:nvPr>
            </p:nvGraphicFramePr>
            <p:xfrm>
              <a:off x="3557015" y="2562657"/>
              <a:ext cx="2631339" cy="1480128"/>
            </p:xfrm>
            <a:graphic>
              <a:graphicData uri="http://schemas.microsoft.com/office/powerpoint/2016/slidezoom">
                <pslz:sldZm>
                  <pslz:sldZmObj sldId="260" cId="1402531472">
                    <pslz:zmPr id="{2C04D078-4B20-436D-9C11-16B18A278A5D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744945E-DCBD-B767-3CB6-64911C4672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7015" y="2562657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64AC4C4F-735B-735E-F347-90C4C78104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8085378"/>
                  </p:ext>
                </p:extLst>
              </p:nvPr>
            </p:nvGraphicFramePr>
            <p:xfrm>
              <a:off x="6188354" y="2557680"/>
              <a:ext cx="2631339" cy="1480128"/>
            </p:xfrm>
            <a:graphic>
              <a:graphicData uri="http://schemas.microsoft.com/office/powerpoint/2016/slidezoom">
                <pslz:sldZm>
                  <pslz:sldZmObj sldId="261" cId="1656718251">
                    <pslz:zmPr id="{428EEF97-A393-4B0A-8EDE-EA398C6DC592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64AC4C4F-735B-735E-F347-90C4C78104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8354" y="2557680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65B4552D-567C-EF60-D3AA-556D7607D7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5069469"/>
                  </p:ext>
                </p:extLst>
              </p:nvPr>
            </p:nvGraphicFramePr>
            <p:xfrm>
              <a:off x="6096000" y="752763"/>
              <a:ext cx="2631339" cy="1480128"/>
            </p:xfrm>
            <a:graphic>
              <a:graphicData uri="http://schemas.microsoft.com/office/powerpoint/2016/slidezoom">
                <pslz:sldZm>
                  <pslz:sldZmObj sldId="256" cId="1126852750">
                    <pslz:zmPr id="{93AEAD8D-D2FE-4BC1-9579-378B6F63213A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65B4552D-567C-EF60-D3AA-556D7607D7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6000" y="752763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8E0EE8A5-88A3-41B4-CA71-7CCD8172CB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2935426"/>
                  </p:ext>
                </p:extLst>
              </p:nvPr>
            </p:nvGraphicFramePr>
            <p:xfrm>
              <a:off x="9199029" y="2463799"/>
              <a:ext cx="2631339" cy="1480128"/>
            </p:xfrm>
            <a:graphic>
              <a:graphicData uri="http://schemas.microsoft.com/office/powerpoint/2016/slidezoom">
                <pslz:sldZm>
                  <pslz:sldZmObj sldId="264" cId="993593338">
                    <pslz:zmPr id="{35AE4A0F-3710-4A07-9A00-B9F99EAB1D2C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E0EE8A5-88A3-41B4-CA71-7CCD8172CB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99029" y="2463799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3A6D8DE4-2CDE-37F2-B215-5F1CBEE464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6691901"/>
                  </p:ext>
                </p:extLst>
              </p:nvPr>
            </p:nvGraphicFramePr>
            <p:xfrm>
              <a:off x="568092" y="4625109"/>
              <a:ext cx="2890988" cy="1626181"/>
            </p:xfrm>
            <a:graphic>
              <a:graphicData uri="http://schemas.microsoft.com/office/powerpoint/2016/slidezoom">
                <pslz:sldZm>
                  <pslz:sldZmObj sldId="263" cId="2610128148">
                    <pslz:zmPr id="{A59A9607-B5A2-488E-92DA-ADDE8FCFD059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90988" cy="16261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3A6D8DE4-2CDE-37F2-B215-5F1CBEE464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092" y="4625109"/>
                <a:ext cx="2890988" cy="162618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98686E5F-40D9-0663-6DF3-3CEA4368BB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88312"/>
                  </p:ext>
                </p:extLst>
              </p:nvPr>
            </p:nvGraphicFramePr>
            <p:xfrm>
              <a:off x="3557014" y="4625109"/>
              <a:ext cx="2631339" cy="1480128"/>
            </p:xfrm>
            <a:graphic>
              <a:graphicData uri="http://schemas.microsoft.com/office/powerpoint/2016/slidezoom">
                <pslz:sldZm>
                  <pslz:sldZmObj sldId="265" cId="1594203067">
                    <pslz:zmPr id="{76A3B0D7-6863-4A36-9C0C-618D54C12F97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98686E5F-40D9-0663-6DF3-3CEA4368BB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57014" y="4625109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39E99D07-039E-9043-8CB9-0FCBBF1D19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8363923"/>
                  </p:ext>
                </p:extLst>
              </p:nvPr>
            </p:nvGraphicFramePr>
            <p:xfrm>
              <a:off x="8834706" y="635577"/>
              <a:ext cx="2499849" cy="1538721"/>
            </p:xfrm>
            <a:graphic>
              <a:graphicData uri="http://schemas.microsoft.com/office/powerpoint/2016/slidezoom">
                <pslz:sldZm>
                  <pslz:sldZmObj sldId="266" cId="995668418">
                    <pslz:zmPr id="{495C1D60-0536-4BDF-9AE8-4F4DBFC76D39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9849" cy="15387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39E99D07-039E-9043-8CB9-0FCBBF1D19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34706" y="635577"/>
                <a:ext cx="2499849" cy="15387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Slide Zoom 26">
                <a:extLst>
                  <a:ext uri="{FF2B5EF4-FFF2-40B4-BE49-F238E27FC236}">
                    <a16:creationId xmlns:a16="http://schemas.microsoft.com/office/drawing/2014/main" id="{DBBBD396-39A5-A9AC-4899-7A517C2F88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0531161"/>
                  </p:ext>
                </p:extLst>
              </p:nvPr>
            </p:nvGraphicFramePr>
            <p:xfrm>
              <a:off x="6567690" y="4625109"/>
              <a:ext cx="2631339" cy="1480128"/>
            </p:xfrm>
            <a:graphic>
              <a:graphicData uri="http://schemas.microsoft.com/office/powerpoint/2016/slidezoom">
                <pslz:sldZm>
                  <pslz:sldZmObj sldId="267" cId="1642173721">
                    <pslz:zmPr id="{A0E88F9D-2878-4A85-AE92-79EB59211439}" returnToParent="0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31339" cy="1480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Slide Zoom 2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DBBBD396-39A5-A9AC-4899-7A517C2F88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67690" y="4625109"/>
                <a:ext cx="2631339" cy="1480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39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044C-E0C4-4FE9-8475-03EA7A85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0147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* توجه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7A516-8CE8-321E-28AD-D414646E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75" y="1671783"/>
            <a:ext cx="7879944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8512-8854-23C8-DA8D-09DDE695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** توجه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6C032-9D62-6F4B-67F9-3C790B18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8" y="2002063"/>
            <a:ext cx="8816109" cy="44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94FB23-B01D-95BE-5F94-7AEB650C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24" y="1688811"/>
            <a:ext cx="62960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6EACE-9F0D-5EC6-8DF0-61E931D0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203709"/>
            <a:ext cx="11451771" cy="63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D175-E2F2-79AF-9850-61E8C4495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طراحی سوال در سامانه سبا</a:t>
            </a:r>
            <a:b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آموزش مجازی 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76B09-8D8A-7410-82FE-D4D14C43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956" y="4971682"/>
            <a:ext cx="22193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4990-3BC5-E7C7-4B42-C27E5066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گام های طراحی سوال در سامانه سبا</a:t>
            </a:r>
            <a:endParaRPr lang="fa-I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18DC-0477-A603-ECE6-F99F5007A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ورود به سامانه سبا به آدرس </a:t>
            </a:r>
            <a:r>
              <a:rPr lang="en-US" dirty="0">
                <a:cs typeface="B Nazanin" panose="00000400000000000000" pitchFamily="2" charset="-78"/>
                <a:hlinkClick r:id="rId2"/>
              </a:rPr>
              <a:t>https://saba.hums.ac.ir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66738-EB0B-13E4-383D-863376A6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46" y="3082595"/>
            <a:ext cx="7832436" cy="28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074-6963-608E-E0EB-58661BB9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1. ورود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سوالات جدید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5CDCC-C1D2-B40F-C9C4-5DA702CC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2" y="1935017"/>
            <a:ext cx="8294254" cy="41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074-6963-608E-E0EB-58661BB9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32" y="391252"/>
            <a:ext cx="9720072" cy="1499616"/>
          </a:xfrm>
        </p:spPr>
        <p:txBody>
          <a:bodyPr>
            <a:normAutofit/>
          </a:bodyPr>
          <a:lstStyle/>
          <a:p>
            <a:pPr algn="ctr" rtl="0"/>
            <a:r>
              <a:rPr lang="fa-IR" sz="2800" dirty="0">
                <a:cs typeface="B Nazanin" panose="00000400000000000000" pitchFamily="2" charset="-78"/>
              </a:rPr>
              <a:t>2. تعریف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آزمون جدید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671B4-6745-940D-9CBF-968060369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1675007"/>
            <a:ext cx="7850739" cy="49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074-6963-608E-E0EB-58661BB9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46671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3. ورود سوالات به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دفترچه آزمون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DBAD0-8D1D-03E0-24E1-633D569D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15" y="1671782"/>
            <a:ext cx="8505179" cy="49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074-6963-608E-E0EB-58661BB9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4.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نهایی سازی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4D617-C70E-BB70-A5D2-71A21276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18" y="1911928"/>
            <a:ext cx="8902382" cy="39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1AB-64F6-D153-883A-E0F89CAD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ارسال سوالات</a:t>
            </a:r>
            <a:endParaRPr lang="fa-IR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3979-0AE9-2186-E35A-972CD8E49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73" y="1670076"/>
            <a:ext cx="7869381" cy="49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58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 Nazanin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طراحی سوال در سامانه سبا آموزش مجازی </vt:lpstr>
      <vt:lpstr>گام های طراحی سوال در سامانه سبا</vt:lpstr>
      <vt:lpstr>1. ورود سوالات جدید</vt:lpstr>
      <vt:lpstr>2. تعریف آزمون جدید</vt:lpstr>
      <vt:lpstr>3. ورود سوالات به دفترچه آزمون</vt:lpstr>
      <vt:lpstr>4. نهایی سازی</vt:lpstr>
      <vt:lpstr> ارسال سوالات</vt:lpstr>
      <vt:lpstr>* توجه </vt:lpstr>
      <vt:lpstr>** توجه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سوال در سامانه سبا آموزش مجازی</dc:title>
  <dc:creator>kavosh</dc:creator>
  <cp:lastModifiedBy>media-laboratory</cp:lastModifiedBy>
  <cp:revision>5</cp:revision>
  <dcterms:created xsi:type="dcterms:W3CDTF">2024-05-14T06:58:57Z</dcterms:created>
  <dcterms:modified xsi:type="dcterms:W3CDTF">2024-06-10T05:48:30Z</dcterms:modified>
</cp:coreProperties>
</file>